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1" r:id="rId17"/>
    <p:sldId id="282" r:id="rId18"/>
    <p:sldId id="272" r:id="rId19"/>
    <p:sldId id="273" r:id="rId20"/>
    <p:sldId id="274" r:id="rId21"/>
    <p:sldId id="284" r:id="rId22"/>
    <p:sldId id="283" r:id="rId23"/>
    <p:sldId id="275" r:id="rId24"/>
    <p:sldId id="276" r:id="rId25"/>
    <p:sldId id="277" r:id="rId26"/>
    <p:sldId id="285" r:id="rId27"/>
    <p:sldId id="286" r:id="rId28"/>
    <p:sldId id="278" r:id="rId29"/>
    <p:sldId id="279" r:id="rId30"/>
    <p:sldId id="28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7418B2-E0BC-4A49-BF06-52071EAB6C2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A9698A-D1F6-4741-B344-E894BE7E0AA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Wellness Center for Elizabethtown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Kelly </a:t>
            </a:r>
            <a:r>
              <a:rPr lang="en-US" dirty="0" err="1" smtClean="0"/>
              <a:t>Bresnowitz</a:t>
            </a:r>
            <a:endParaRPr lang="en-US" dirty="0" smtClean="0"/>
          </a:p>
          <a:p>
            <a:r>
              <a:rPr lang="en-US" dirty="0" smtClean="0"/>
              <a:t>Jamey Hogarth</a:t>
            </a:r>
          </a:p>
          <a:p>
            <a:r>
              <a:rPr lang="en-US" dirty="0" smtClean="0"/>
              <a:t>Rachel Lacek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4633912"/>
            <a:ext cx="2676525" cy="19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 Room Usage - Fall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Locker Rooms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Thompson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Women’s Soccer</a:t>
            </a:r>
          </a:p>
          <a:p>
            <a:r>
              <a:rPr lang="en-US" dirty="0" smtClean="0"/>
              <a:t>Men’s Soccer</a:t>
            </a:r>
          </a:p>
          <a:p>
            <a:r>
              <a:rPr lang="en-US" dirty="0" smtClean="0"/>
              <a:t>Field Hockey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Women’s Cross Country</a:t>
            </a:r>
          </a:p>
          <a:p>
            <a:r>
              <a:rPr lang="en-US" dirty="0" smtClean="0"/>
              <a:t>Men’s Cross Country</a:t>
            </a:r>
          </a:p>
          <a:p>
            <a:r>
              <a:rPr lang="en-US" dirty="0" smtClean="0"/>
              <a:t>Women’s Volleyball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6" y="3581400"/>
            <a:ext cx="1630744" cy="15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1310" r="10691" b="13793"/>
          <a:stretch/>
        </p:blipFill>
        <p:spPr bwMode="auto">
          <a:xfrm>
            <a:off x="2514600" y="4953000"/>
            <a:ext cx="1600200" cy="15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624137" cy="13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19160"/>
            <a:ext cx="1278109" cy="12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7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 Room Use - Winter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Locker Rooms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Thompson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Women’s Indoor Track</a:t>
            </a:r>
          </a:p>
          <a:p>
            <a:r>
              <a:rPr lang="en-US" dirty="0" smtClean="0"/>
              <a:t>Men’s Indoor Track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Women’s Basketball</a:t>
            </a:r>
          </a:p>
          <a:p>
            <a:r>
              <a:rPr lang="en-US" dirty="0" smtClean="0"/>
              <a:t>Men’s Basketball</a:t>
            </a:r>
          </a:p>
          <a:p>
            <a:r>
              <a:rPr lang="en-US" dirty="0" smtClean="0"/>
              <a:t>Women’s Swimming</a:t>
            </a:r>
          </a:p>
          <a:p>
            <a:r>
              <a:rPr lang="en-US" dirty="0" smtClean="0"/>
              <a:t>Men’s Swimming</a:t>
            </a:r>
          </a:p>
          <a:p>
            <a:r>
              <a:rPr lang="en-US" dirty="0" smtClean="0"/>
              <a:t>Wrestling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09800" cy="153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ages.clipartpanda.com/basketball-20clip-20art-basketball-clipartsimple-orange-sports-basketball-free-clip-art-utpiod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63686"/>
            <a:ext cx="1418589" cy="14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74704"/>
            <a:ext cx="2057400" cy="99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582276"/>
            <a:ext cx="1163789" cy="9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4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 Room Use - Spring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Locker Rooms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Thompson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Women’s </a:t>
            </a:r>
            <a:r>
              <a:rPr lang="en-US" dirty="0" err="1" smtClean="0"/>
              <a:t>Lacross</a:t>
            </a:r>
            <a:endParaRPr lang="en-US" dirty="0" smtClean="0"/>
          </a:p>
          <a:p>
            <a:r>
              <a:rPr lang="en-US" dirty="0" smtClean="0"/>
              <a:t>Men’s </a:t>
            </a:r>
            <a:r>
              <a:rPr lang="en-US" dirty="0" err="1" smtClean="0"/>
              <a:t>Lacross</a:t>
            </a:r>
            <a:endParaRPr lang="en-US" dirty="0" smtClean="0"/>
          </a:p>
          <a:p>
            <a:r>
              <a:rPr lang="en-US" dirty="0" smtClean="0"/>
              <a:t>Baseball</a:t>
            </a:r>
          </a:p>
          <a:p>
            <a:r>
              <a:rPr lang="en-US" dirty="0" smtClean="0"/>
              <a:t>Softball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Women’s Tennis</a:t>
            </a:r>
          </a:p>
          <a:p>
            <a:r>
              <a:rPr lang="en-US" dirty="0" smtClean="0"/>
              <a:t>Men’s Tennis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8494"/>
            <a:ext cx="1550631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48" y="5031828"/>
            <a:ext cx="1365333" cy="13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474"/>
            <a:ext cx="2943225" cy="276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Room</a:t>
            </a:r>
          </a:p>
          <a:p>
            <a:pPr lvl="1"/>
            <a:r>
              <a:rPr lang="en-US" dirty="0" smtClean="0"/>
              <a:t>Athletic Equipment</a:t>
            </a:r>
          </a:p>
          <a:p>
            <a:pPr lvl="1"/>
            <a:r>
              <a:rPr lang="en-US" dirty="0" smtClean="0"/>
              <a:t>Can never have too much storage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514850" cy="30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0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Turf Room</a:t>
            </a:r>
          </a:p>
          <a:p>
            <a:pPr lvl="1"/>
            <a:r>
              <a:rPr lang="en-US" dirty="0" smtClean="0"/>
              <a:t>Used for off season sports</a:t>
            </a:r>
          </a:p>
          <a:p>
            <a:pPr lvl="2"/>
            <a:r>
              <a:rPr lang="en-US" dirty="0" smtClean="0"/>
              <a:t>Soccer, baseball, softball, </a:t>
            </a:r>
            <a:r>
              <a:rPr lang="en-US" dirty="0" err="1" smtClean="0"/>
              <a:t>lacross</a:t>
            </a:r>
            <a:r>
              <a:rPr lang="en-US" dirty="0" smtClean="0"/>
              <a:t>, field hockey</a:t>
            </a:r>
          </a:p>
          <a:p>
            <a:pPr lvl="1"/>
            <a:r>
              <a:rPr lang="en-US" dirty="0" smtClean="0"/>
              <a:t>Better than a hardwood floor</a:t>
            </a:r>
          </a:p>
          <a:p>
            <a:pPr lvl="2"/>
            <a:r>
              <a:rPr lang="en-US" dirty="0" smtClean="0"/>
              <a:t>Less damage to Thompson’s wood floor</a:t>
            </a:r>
          </a:p>
          <a:p>
            <a:pPr lvl="1"/>
            <a:r>
              <a:rPr lang="en-US" dirty="0" smtClean="0"/>
              <a:t>Indoor field intramurals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819400" cy="18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2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Gym &amp; Weight Room</a:t>
            </a:r>
          </a:p>
          <a:p>
            <a:pPr lvl="1"/>
            <a:r>
              <a:rPr lang="en-US" dirty="0" smtClean="0"/>
              <a:t>Body Shop and Athletic Weight Room are very small</a:t>
            </a:r>
          </a:p>
          <a:p>
            <a:pPr lvl="1"/>
            <a:r>
              <a:rPr lang="en-US" dirty="0" smtClean="0"/>
              <a:t>Reduce Crowdedness </a:t>
            </a:r>
          </a:p>
          <a:p>
            <a:pPr lvl="1"/>
            <a:r>
              <a:rPr lang="en-US" dirty="0" smtClean="0"/>
              <a:t>More machines and free weights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3714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8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563"/>
            <a:ext cx="7620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2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achel\Downloads\Screen Shot 2014-12-09 at 11.54.13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53225" cy="44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Patio</a:t>
            </a:r>
          </a:p>
          <a:p>
            <a:pPr lvl="1"/>
            <a:r>
              <a:rPr lang="en-US" dirty="0" smtClean="0"/>
              <a:t>Outdoor seating</a:t>
            </a:r>
          </a:p>
          <a:p>
            <a:pPr lvl="2"/>
            <a:r>
              <a:rPr lang="en-US" dirty="0" smtClean="0"/>
              <a:t>School Work</a:t>
            </a:r>
          </a:p>
          <a:p>
            <a:pPr lvl="2"/>
            <a:r>
              <a:rPr lang="en-US" dirty="0" smtClean="0"/>
              <a:t>Eating</a:t>
            </a:r>
          </a:p>
          <a:p>
            <a:pPr lvl="2"/>
            <a:r>
              <a:rPr lang="en-US" dirty="0" smtClean="0"/>
              <a:t>Socializing</a:t>
            </a:r>
          </a:p>
          <a:p>
            <a:r>
              <a:rPr lang="en-US" dirty="0" smtClean="0"/>
              <a:t>Elevator/Stairs</a:t>
            </a:r>
          </a:p>
          <a:p>
            <a:r>
              <a:rPr lang="en-US" dirty="0" smtClean="0"/>
              <a:t>Atrium</a:t>
            </a:r>
          </a:p>
          <a:p>
            <a:r>
              <a:rPr lang="en-US" dirty="0" smtClean="0"/>
              <a:t>Additional Seating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843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4191000"/>
            <a:ext cx="1857375" cy="19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4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Cafeteria</a:t>
            </a:r>
          </a:p>
          <a:p>
            <a:pPr lvl="1"/>
            <a:r>
              <a:rPr lang="en-US" dirty="0" smtClean="0"/>
              <a:t>Uses meal swipes, not Jay Bucks</a:t>
            </a:r>
          </a:p>
          <a:p>
            <a:pPr lvl="1"/>
            <a:r>
              <a:rPr lang="en-US" dirty="0" smtClean="0"/>
              <a:t>Eat in or Take out</a:t>
            </a:r>
          </a:p>
          <a:p>
            <a:pPr lvl="1"/>
            <a:r>
              <a:rPr lang="en-US" dirty="0" smtClean="0"/>
              <a:t>Reduce Marketplace Crowdedness during peak times</a:t>
            </a:r>
          </a:p>
          <a:p>
            <a:pPr lv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657600" cy="240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2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Elizabethtown College has been growing since it opened in 1899.</a:t>
            </a:r>
          </a:p>
          <a:p>
            <a:r>
              <a:rPr lang="en-US" dirty="0" smtClean="0"/>
              <a:t>Enrollment increases faster than facility construction</a:t>
            </a:r>
          </a:p>
          <a:p>
            <a:r>
              <a:rPr lang="en-US" dirty="0" smtClean="0"/>
              <a:t>Wellness resources are running low</a:t>
            </a:r>
          </a:p>
          <a:p>
            <a:pPr lvl="1"/>
            <a:r>
              <a:rPr lang="en-US" dirty="0" smtClean="0"/>
              <a:t>Locker Rooms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31" y="4267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1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Counseling Services</a:t>
            </a:r>
          </a:p>
          <a:p>
            <a:pPr lvl="1"/>
            <a:r>
              <a:rPr lang="en-US" dirty="0" smtClean="0"/>
              <a:t>Move out of BSC</a:t>
            </a:r>
          </a:p>
          <a:p>
            <a:pPr lvl="1"/>
            <a:r>
              <a:rPr lang="en-US" dirty="0" smtClean="0"/>
              <a:t>Located in back so students are not embarrassed to go</a:t>
            </a:r>
          </a:p>
          <a:p>
            <a:r>
              <a:rPr lang="en-US" dirty="0" smtClean="0"/>
              <a:t>Nurse’s Office</a:t>
            </a:r>
          </a:p>
          <a:p>
            <a:pPr lvl="1"/>
            <a:r>
              <a:rPr lang="en-US" dirty="0" smtClean="0"/>
              <a:t>Now located on Campus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34228"/>
            <a:ext cx="2379497" cy="17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9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23237" cy="559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5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chel\Downloads\Screen Shot 2014-12-09 at 11.53.40 PM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1787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1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 Size Indoor Track</a:t>
            </a:r>
          </a:p>
          <a:p>
            <a:pPr lvl="1"/>
            <a:r>
              <a:rPr lang="en-US" dirty="0" smtClean="0"/>
              <a:t>Competitions can be held</a:t>
            </a:r>
          </a:p>
          <a:p>
            <a:pPr lvl="1"/>
            <a:r>
              <a:rPr lang="en-US" dirty="0" smtClean="0"/>
              <a:t>Off season training</a:t>
            </a:r>
          </a:p>
          <a:p>
            <a:pPr lvl="1"/>
            <a:r>
              <a:rPr lang="en-US" dirty="0" smtClean="0"/>
              <a:t>Possibility of fun school track competition</a:t>
            </a:r>
          </a:p>
          <a:p>
            <a:pPr lvl="2"/>
            <a:r>
              <a:rPr lang="en-US" dirty="0" smtClean="0"/>
              <a:t>Intramurals</a:t>
            </a:r>
          </a:p>
          <a:p>
            <a:pPr lvl="1"/>
            <a:r>
              <a:rPr lang="en-US" dirty="0" smtClean="0"/>
              <a:t>Bleachers for spectators</a:t>
            </a:r>
          </a:p>
          <a:p>
            <a:pPr lvl="1"/>
            <a:r>
              <a:rPr lang="en-US" dirty="0" smtClean="0"/>
              <a:t>Indoor running option for non-athletes</a:t>
            </a:r>
          </a:p>
          <a:p>
            <a:pPr lvl="2"/>
            <a:r>
              <a:rPr lang="en-US" dirty="0" smtClean="0"/>
              <a:t>Not a </a:t>
            </a:r>
            <a:r>
              <a:rPr lang="en-US" dirty="0" err="1" smtClean="0"/>
              <a:t>tredmill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286000" cy="15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49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Basketball Courts</a:t>
            </a:r>
          </a:p>
          <a:p>
            <a:pPr lvl="1"/>
            <a:r>
              <a:rPr lang="en-US" dirty="0" smtClean="0"/>
              <a:t>Not wood</a:t>
            </a:r>
          </a:p>
          <a:p>
            <a:pPr lvl="1"/>
            <a:r>
              <a:rPr lang="en-US" dirty="0" smtClean="0"/>
              <a:t>Main use for intramural teams</a:t>
            </a:r>
          </a:p>
          <a:p>
            <a:pPr lvl="1"/>
            <a:r>
              <a:rPr lang="en-US" dirty="0" smtClean="0"/>
              <a:t>Large area for off season team training</a:t>
            </a:r>
          </a:p>
          <a:p>
            <a:pPr lvl="1"/>
            <a:r>
              <a:rPr lang="en-US" dirty="0" smtClean="0"/>
              <a:t>Curtain partitions to separate track and courts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2371" r="2207" b="4456"/>
          <a:stretch/>
        </p:blipFill>
        <p:spPr bwMode="auto">
          <a:xfrm>
            <a:off x="5562600" y="4114800"/>
            <a:ext cx="2438400" cy="23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4"/>
          <a:stretch/>
        </p:blipFill>
        <p:spPr bwMode="auto">
          <a:xfrm>
            <a:off x="1066800" y="4407379"/>
            <a:ext cx="3962400" cy="17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0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 Wall</a:t>
            </a:r>
          </a:p>
          <a:p>
            <a:pPr lvl="1"/>
            <a:r>
              <a:rPr lang="en-US" dirty="0" smtClean="0"/>
              <a:t>Adventure Club/Climbing Club</a:t>
            </a:r>
          </a:p>
          <a:p>
            <a:r>
              <a:rPr lang="en-US" dirty="0" smtClean="0"/>
              <a:t>High Ropes Course</a:t>
            </a:r>
          </a:p>
          <a:p>
            <a:pPr lvl="1"/>
            <a:r>
              <a:rPr lang="en-US" dirty="0" smtClean="0"/>
              <a:t>Suspended above track</a:t>
            </a:r>
          </a:p>
          <a:p>
            <a:pPr lvl="1"/>
            <a:r>
              <a:rPr lang="en-US" dirty="0" smtClean="0"/>
              <a:t>Sports Team Bonding</a:t>
            </a:r>
          </a:p>
          <a:p>
            <a:pPr lvl="1"/>
            <a:r>
              <a:rPr lang="en-US" dirty="0" smtClean="0"/>
              <a:t>Outside Groups</a:t>
            </a:r>
          </a:p>
          <a:p>
            <a:pPr lvl="1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6" y="3733800"/>
            <a:ext cx="3696191" cy="24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5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546975" cy="50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7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chel\Downloads\Screen Shot 2014-12-09 at 11.53.55 PM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" y="1192530"/>
            <a:ext cx="7620000" cy="46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8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Redo Roof in Thompson</a:t>
            </a:r>
          </a:p>
          <a:p>
            <a:pPr lvl="1"/>
            <a:r>
              <a:rPr lang="en-US" dirty="0" smtClean="0"/>
              <a:t>Leaking</a:t>
            </a:r>
          </a:p>
          <a:p>
            <a:r>
              <a:rPr lang="en-US" dirty="0" smtClean="0"/>
              <a:t>Redo Track Surface</a:t>
            </a:r>
          </a:p>
          <a:p>
            <a:r>
              <a:rPr lang="en-US" dirty="0" smtClean="0"/>
              <a:t>Redo Older Locker Rooms</a:t>
            </a:r>
          </a:p>
          <a:p>
            <a:r>
              <a:rPr lang="en-US" dirty="0" smtClean="0"/>
              <a:t>Repaint Racquet Ball Rooms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6461"/>
            <a:ext cx="2719388" cy="18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55759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3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Arial"/>
                <a:ea typeface="DejaVu Sans"/>
              </a:rPr>
              <a:t>Gray Water Utilization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Bike Racks Outside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Reduced Parking Footprint (Parking Garage)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Water Metering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Indoor Water Use Reduction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Outdoor Water Use Reduction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Refrigerant Management</a:t>
            </a:r>
          </a:p>
          <a:p>
            <a:pPr marL="457200" indent="-457200"/>
            <a:r>
              <a:rPr lang="en-US" dirty="0">
                <a:latin typeface="Arial"/>
                <a:ea typeface="DejaVu Sans"/>
              </a:rPr>
              <a:t>Renewable Energy Production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9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Wellness Center that follows LEED guidelines.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62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and Collection of Recyclables</a:t>
            </a:r>
          </a:p>
          <a:p>
            <a:r>
              <a:rPr lang="en-US" dirty="0" smtClean="0"/>
              <a:t>Waste Management</a:t>
            </a:r>
          </a:p>
          <a:p>
            <a:r>
              <a:rPr lang="en-US" dirty="0" smtClean="0"/>
              <a:t>Green Vehicle Preferred Parking (in Parking Garage)</a:t>
            </a:r>
          </a:p>
          <a:p>
            <a:r>
              <a:rPr lang="en-US" dirty="0" smtClean="0"/>
              <a:t>Sunlight Utilization</a:t>
            </a:r>
          </a:p>
          <a:p>
            <a:r>
              <a:rPr lang="en-US" dirty="0" smtClean="0"/>
              <a:t>Tobacco Smoke Control</a:t>
            </a:r>
          </a:p>
          <a:p>
            <a:r>
              <a:rPr lang="en-US" dirty="0" smtClean="0"/>
              <a:t>Acoustic Performance</a:t>
            </a:r>
          </a:p>
          <a:p>
            <a:r>
              <a:rPr lang="en-US" dirty="0" smtClean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225158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273100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LEED = Leadership in Energy &amp; Environmental Design</a:t>
            </a:r>
          </a:p>
          <a:p>
            <a:r>
              <a:rPr lang="en-US" dirty="0" smtClean="0"/>
              <a:t>Green building certification program</a:t>
            </a:r>
          </a:p>
          <a:p>
            <a:r>
              <a:rPr lang="en-US" dirty="0" smtClean="0"/>
              <a:t>Certain amount of points must be earned</a:t>
            </a:r>
          </a:p>
          <a:p>
            <a:pPr lvl="1"/>
            <a:r>
              <a:rPr lang="en-US" dirty="0" smtClean="0"/>
              <a:t>Different levels of certifications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6738938" cy="23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2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1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turf field and soccer game field</a:t>
            </a:r>
          </a:p>
          <a:p>
            <a:r>
              <a:rPr lang="en-US" dirty="0" smtClean="0"/>
              <a:t>Near center of campus</a:t>
            </a:r>
          </a:p>
          <a:p>
            <a:r>
              <a:rPr lang="en-US" dirty="0" smtClean="0"/>
              <a:t>Should attract students from various locations</a:t>
            </a:r>
          </a:p>
          <a:p>
            <a:r>
              <a:rPr lang="en-US" dirty="0" smtClean="0"/>
              <a:t>Already cleared land</a:t>
            </a:r>
          </a:p>
          <a:p>
            <a:pPr lvl="1"/>
            <a:r>
              <a:rPr lang="en-US" dirty="0" smtClean="0"/>
              <a:t>Reduce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8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Parking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7" b="-1"/>
          <a:stretch/>
        </p:blipFill>
        <p:spPr bwMode="auto">
          <a:xfrm>
            <a:off x="1752600" y="1981200"/>
            <a:ext cx="5715000" cy="36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Garage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parking </a:t>
            </a:r>
          </a:p>
          <a:p>
            <a:r>
              <a:rPr lang="en-US" dirty="0" smtClean="0"/>
              <a:t>Smaller footprint than a large parking lot</a:t>
            </a:r>
          </a:p>
          <a:p>
            <a:r>
              <a:rPr lang="en-US" dirty="0" smtClean="0"/>
              <a:t>Lower Floors for faculty</a:t>
            </a:r>
          </a:p>
          <a:p>
            <a:r>
              <a:rPr lang="en-US" dirty="0" smtClean="0"/>
              <a:t>Higher floors for residents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24" y="3810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5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Center 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locker rooms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mens</a:t>
            </a:r>
            <a:r>
              <a:rPr lang="en-US" dirty="0" smtClean="0"/>
              <a:t>/</a:t>
            </a:r>
            <a:r>
              <a:rPr lang="en-US" dirty="0" err="1" smtClean="0"/>
              <a:t>womens</a:t>
            </a:r>
            <a:endParaRPr lang="en-US" dirty="0" smtClean="0"/>
          </a:p>
          <a:p>
            <a:pPr lvl="1"/>
            <a:r>
              <a:rPr lang="en-US" dirty="0" smtClean="0"/>
              <a:t>2 official/coach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7999"/>
            <a:ext cx="4267200" cy="31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09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183</TotalTime>
  <Words>469</Words>
  <Application>Microsoft Office PowerPoint</Application>
  <PresentationFormat>On-screen Show (4:3)</PresentationFormat>
  <Paragraphs>143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New Wellness Center for Elizabethtown College</vt:lpstr>
      <vt:lpstr>Problem Statement</vt:lpstr>
      <vt:lpstr>Objective</vt:lpstr>
      <vt:lpstr>What is LEED?</vt:lpstr>
      <vt:lpstr>Location</vt:lpstr>
      <vt:lpstr>Location</vt:lpstr>
      <vt:lpstr>Additional Parking</vt:lpstr>
      <vt:lpstr>Parking Garage</vt:lpstr>
      <vt:lpstr>Wellness Center Basement</vt:lpstr>
      <vt:lpstr>Locker Room Usage - Fall</vt:lpstr>
      <vt:lpstr>Locker Room Use - Winter</vt:lpstr>
      <vt:lpstr>Locker Room Use - Spring</vt:lpstr>
      <vt:lpstr>Basement</vt:lpstr>
      <vt:lpstr>Basement</vt:lpstr>
      <vt:lpstr>Basement</vt:lpstr>
      <vt:lpstr>PowerPoint Presentation</vt:lpstr>
      <vt:lpstr>PowerPoint Presentation</vt:lpstr>
      <vt:lpstr>Ground Floor</vt:lpstr>
      <vt:lpstr>Ground Floor</vt:lpstr>
      <vt:lpstr>Ground Floor</vt:lpstr>
      <vt:lpstr>PowerPoint Presentation</vt:lpstr>
      <vt:lpstr>PowerPoint Presentation</vt:lpstr>
      <vt:lpstr>Second Floor</vt:lpstr>
      <vt:lpstr>Second Floor</vt:lpstr>
      <vt:lpstr>Second Floor</vt:lpstr>
      <vt:lpstr>PowerPoint Presentation</vt:lpstr>
      <vt:lpstr>PowerPoint Presentation</vt:lpstr>
      <vt:lpstr>Additional Work</vt:lpstr>
      <vt:lpstr>LEED Certification</vt:lpstr>
      <vt:lpstr>LEED Certification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Wellness Center for Elizabethtown College</dc:title>
  <dc:creator>Rachel</dc:creator>
  <cp:lastModifiedBy>Rachel</cp:lastModifiedBy>
  <cp:revision>23</cp:revision>
  <dcterms:created xsi:type="dcterms:W3CDTF">2014-12-10T03:20:32Z</dcterms:created>
  <dcterms:modified xsi:type="dcterms:W3CDTF">2014-12-10T18:24:41Z</dcterms:modified>
</cp:coreProperties>
</file>